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910D2-DC7C-4CD3-A86F-D475817EDD77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819A5-F1E0-4E2F-A578-CD97343363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87388"/>
            <a:ext cx="4565650" cy="34258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NOTES: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90E2-52E2-4734-B2F8-5863F62DA7E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201614"/>
            <a:ext cx="1747838" cy="4291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9" y="201614"/>
            <a:ext cx="5094287" cy="4291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1173164"/>
            <a:ext cx="3421062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173164"/>
            <a:ext cx="3421064" cy="331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1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3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F97D91A-7ED7-4326-9D0D-E21EC189BB4D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3E035AA-A2C4-4A87-9522-2B48BEA813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"/>
            <a:ext cx="8861802" cy="6553200"/>
          </a:xfrm>
          <a:prstGeom prst="roundRect">
            <a:avLst>
              <a:gd name="adj" fmla="val 2605"/>
            </a:avLst>
          </a:prstGeom>
          <a:gradFill>
            <a:gsLst>
              <a:gs pos="0">
                <a:schemeClr val="bg1"/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14300" tIns="57150" rIns="114300" bIns="57150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1529" y="274638"/>
            <a:ext cx="668767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Task 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95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05EAA"/>
                </a:solidFill>
              </a:rPr>
              <a:t>Dr. Math</a:t>
            </a:r>
            <a:endParaRPr lang="en-US" sz="2700" dirty="0">
              <a:solidFill>
                <a:srgbClr val="605EAA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2209800"/>
          <a:ext cx="8157882" cy="4601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86717"/>
                <a:gridCol w="2371165"/>
              </a:tblGrid>
              <a:tr h="30194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Follow the directions below to complete the activity.</a:t>
                      </a:r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7847">
                <a:tc rowSpan="2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800" dirty="0" smtClean="0">
                        <a:latin typeface="Times-Roman"/>
                        <a:ea typeface="Calibri"/>
                        <a:cs typeface="Times-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Connect to CPSB-AIR (This</a:t>
                      </a: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 App will not work when connected to CPSB-SECURE)</a:t>
                      </a:r>
                      <a:endParaRPr lang="en-US" sz="1000" dirty="0" smtClean="0">
                        <a:latin typeface="Times-Roman"/>
                        <a:ea typeface="Calibri"/>
                        <a:cs typeface="Times-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Choose </a:t>
                      </a: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a Math problem to solve.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Tap on the </a:t>
                      </a: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DoodleBuddy </a:t>
                      </a: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app. 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Tap </a:t>
                      </a: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        </a:t>
                      </a: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and </a:t>
                      </a: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choose either the brush or chalk to write with.  Also, choose a color that you would like to </a:t>
                      </a: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use</a:t>
                      </a: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 and the size of the stroke then tap “Draw”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In </a:t>
                      </a:r>
                      <a:r>
                        <a:rPr lang="en-US" sz="1000" dirty="0">
                          <a:latin typeface="Times-Roman"/>
                          <a:ea typeface="Calibri"/>
                          <a:cs typeface="Times-Roman"/>
                        </a:rPr>
                        <a:t>the white </a:t>
                      </a:r>
                      <a:r>
                        <a:rPr lang="en-US" sz="1000" dirty="0" smtClean="0">
                          <a:latin typeface="Times-Roman"/>
                          <a:ea typeface="Calibri"/>
                          <a:cs typeface="Times-Roman"/>
                        </a:rPr>
                        <a:t>area at the top half of the page, use a diagram/drawing</a:t>
                      </a: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 to show your solution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Tap          and select “Save to Photo Album”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You and your partner will both need to open the Bump App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You will tap “Photos” then “Add photos” then “Saved Photos”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Tap the photo of your math drawing then tap “Attach”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Gently bump your partners iPad with yours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When asked to connect, tap “Yes”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In the text box at the bottom of the screen, type a message to your partner asking him to solve the problem using numbers then tap “Send”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Have your partner go to DoodleBuddy and tap          , then “Photos”, “Saved Photos” then tap the photo of your math problem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Have your partner solve the math problem using numbers, then tap        and select “Save to Photo Album”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Open the Bump App and tap the          , then “Photos”, then tap your math photo, then “Attach”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Tap “Send to….”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000" baseline="0" dirty="0" smtClean="0">
                          <a:latin typeface="Times-Roman"/>
                          <a:ea typeface="Calibri"/>
                          <a:cs typeface="Times-Roman"/>
                        </a:rPr>
                        <a:t>You can discuss the solution using the text feature in Bump.</a:t>
                      </a:r>
                      <a:endParaRPr lang="en-US" sz="800" baseline="0" dirty="0" smtClean="0">
                        <a:latin typeface="Times-Roman"/>
                        <a:ea typeface="Calibri"/>
                        <a:cs typeface="Times-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800" dirty="0" smtClean="0">
                        <a:latin typeface="Times-Roman"/>
                        <a:ea typeface="Calibri"/>
                        <a:cs typeface="Times-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None/>
                      </a:pPr>
                      <a:endParaRPr lang="en-US" sz="1400" baseline="0" dirty="0" smtClean="0"/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3603">
                <a:tc v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100" dirty="0">
                        <a:latin typeface="Calibri"/>
                        <a:ea typeface="Calibri"/>
                        <a:cs typeface="Times-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900"/>
                        <a:buFont typeface="+mj-lt"/>
                        <a:buNone/>
                      </a:pPr>
                      <a:r>
                        <a:rPr lang="en-US" sz="1100" dirty="0" smtClean="0">
                          <a:latin typeface="+mn-lt"/>
                          <a:ea typeface="Calibri"/>
                          <a:cs typeface="Times New Roman"/>
                        </a:rPr>
                        <a:t>REQUIRED</a:t>
                      </a: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APPS: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DoodleBuddy (Free)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Bump (Free)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Font typeface="Arial" pitchFamily="34" charset="0"/>
                        <a:buChar char="•"/>
                      </a:pPr>
                      <a:r>
                        <a:rPr lang="en-US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Connection to CPSB-AIR</a:t>
                      </a:r>
                    </a:p>
                  </a:txBody>
                  <a:tcPr marL="107576" marR="107576" marT="62345" marB="623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33944"/>
            <a:ext cx="1066800" cy="10505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917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DoodleBuddy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1447800"/>
            <a:ext cx="701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 good are you at solving Math problems.  You will use Doodle Buddy to solve a Math problem. You will then use the Bump Application to share your problem with your partner.  You will provide each other feedback on how they solved the problem.</a:t>
            </a:r>
            <a:endParaRPr lang="en-US" sz="1400" dirty="0"/>
          </a:p>
        </p:txBody>
      </p:sp>
      <p:pic>
        <p:nvPicPr>
          <p:cNvPr id="10" name="Picture 9" descr="db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2667000"/>
            <a:ext cx="1885950" cy="2514600"/>
          </a:xfrm>
          <a:prstGeom prst="rect">
            <a:avLst/>
          </a:prstGeom>
        </p:spPr>
      </p:pic>
      <p:pic>
        <p:nvPicPr>
          <p:cNvPr id="13" name="Picture 12" descr="chal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04028" y="3124200"/>
            <a:ext cx="166369" cy="205514"/>
          </a:xfrm>
          <a:prstGeom prst="rect">
            <a:avLst/>
          </a:prstGeom>
        </p:spPr>
      </p:pic>
      <p:pic>
        <p:nvPicPr>
          <p:cNvPr id="16" name="Picture 15" descr="wrenc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69174" y="3657600"/>
            <a:ext cx="216725" cy="212636"/>
          </a:xfrm>
          <a:prstGeom prst="rect">
            <a:avLst/>
          </a:prstGeom>
        </p:spPr>
      </p:pic>
      <p:pic>
        <p:nvPicPr>
          <p:cNvPr id="17" name="Picture 16" descr="backgroun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32065" y="5057954"/>
            <a:ext cx="254136" cy="276045"/>
          </a:xfrm>
          <a:prstGeom prst="rect">
            <a:avLst/>
          </a:prstGeom>
        </p:spPr>
      </p:pic>
      <p:pic>
        <p:nvPicPr>
          <p:cNvPr id="18" name="Picture 17" descr="wrenc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0471" y="5461958"/>
            <a:ext cx="180243" cy="176842"/>
          </a:xfrm>
          <a:prstGeom prst="rect">
            <a:avLst/>
          </a:prstGeom>
        </p:spPr>
      </p:pic>
      <p:pic>
        <p:nvPicPr>
          <p:cNvPr id="19" name="Picture 18" descr="arrow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75472" y="5807015"/>
            <a:ext cx="209414" cy="1809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51529" y="207819"/>
            <a:ext cx="6535271" cy="12399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05EAA"/>
                </a:solidFill>
              </a:rPr>
              <a:t>Dr. Math</a:t>
            </a:r>
            <a:endParaRPr lang="en-US" sz="2700" dirty="0">
              <a:solidFill>
                <a:srgbClr val="605EAA"/>
              </a:solidFill>
              <a:latin typeface="Berlin Sans FB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7883" y="1905000"/>
          <a:ext cx="7996517" cy="4349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96517"/>
              </a:tblGrid>
              <a:tr h="30194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107576" marR="107576" marT="62345" marB="62345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4145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800" dirty="0" smtClean="0">
                        <a:latin typeface="Times-Roman"/>
                        <a:ea typeface="Calibri"/>
                        <a:cs typeface="Times-Roman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Jane and her friend wanted to donate money to a charity to help endangered animals on Earth Day. Jane donated $5 and her best friend, Sally, donated $3.  Sally's little brother Billy contributed $2. 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much money did the three children donate? _______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800" dirty="0" smtClean="0">
                        <a:latin typeface="Times-Roman"/>
                        <a:ea typeface="Calibri"/>
                        <a:cs typeface="Times-Roman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1" name="Picture 10" descr="comic touch l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33944"/>
            <a:ext cx="1066800" cy="10505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1216968"/>
            <a:ext cx="917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DoodleBuddy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padtaskcard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ipadtaskcards</Template>
  <TotalTime>2</TotalTime>
  <Words>382</Words>
  <Application>Microsoft Office PowerPoint</Application>
  <PresentationFormat>On-screen Show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ipadtaskcards</vt:lpstr>
      <vt:lpstr>Dr. Math</vt:lpstr>
      <vt:lpstr>Dr. Math</vt:lpstr>
    </vt:vector>
  </TitlesOfParts>
  <Company>Calcasieu Parish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Math</dc:title>
  <dc:creator>User</dc:creator>
  <cp:lastModifiedBy>User</cp:lastModifiedBy>
  <cp:revision>1</cp:revision>
  <dcterms:created xsi:type="dcterms:W3CDTF">2011-05-12T13:54:57Z</dcterms:created>
  <dcterms:modified xsi:type="dcterms:W3CDTF">2011-05-12T13:57:51Z</dcterms:modified>
</cp:coreProperties>
</file>